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0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Crimson Pro Semi Bold" panose="020B0604020202020204" charset="0"/>
      <p:regular r:id="rId22"/>
    </p:embeddedFont>
    <p:embeddedFont>
      <p:font typeface="Heebo" pitchFamily="2" charset="-79"/>
      <p:regular r:id="rId23"/>
      <p:bold r:id="rId24"/>
    </p:embeddedFont>
    <p:embeddedFont>
      <p:font typeface="Wingdings 3" panose="050401020108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7056" y="3017521"/>
            <a:ext cx="10698479" cy="2715337"/>
          </a:xfrm>
        </p:spPr>
        <p:txBody>
          <a:bodyPr anchor="b">
            <a:normAutofit/>
          </a:bodyPr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07056" y="5732855"/>
            <a:ext cx="10698479" cy="1351540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0" y="5188573"/>
            <a:ext cx="2093582" cy="934307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5435449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98182F0-CF90-4D8B-A51C-796537115A5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10674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31520"/>
            <a:ext cx="10698479" cy="3740448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6440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30014" y="4206240"/>
            <a:ext cx="9043865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5224855"/>
            <a:ext cx="10698479" cy="1867037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36570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2926081"/>
            <a:ext cx="10698480" cy="3269814"/>
          </a:xfrm>
        </p:spPr>
        <p:txBody>
          <a:bodyPr anchor="b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6271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419939" y="731520"/>
            <a:ext cx="10072711" cy="3474720"/>
          </a:xfrm>
        </p:spPr>
        <p:txBody>
          <a:bodyPr anchor="ctr">
            <a:normAutofit/>
          </a:bodyPr>
          <a:lstStyle>
            <a:lvl1pPr algn="l">
              <a:defRPr sz="576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61182" y="777606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337822" y="34863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34382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752888"/>
            <a:ext cx="10698479" cy="3456024"/>
          </a:xfrm>
        </p:spPr>
        <p:txBody>
          <a:bodyPr anchor="ctr">
            <a:normAutofit/>
          </a:bodyPr>
          <a:lstStyle>
            <a:lvl1pPr algn="l">
              <a:defRPr sz="57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7054" y="5212080"/>
            <a:ext cx="10698480" cy="10058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217920"/>
            <a:ext cx="10698480" cy="87554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4089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2479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53775" y="752887"/>
            <a:ext cx="2649121" cy="634058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7054" y="752887"/>
            <a:ext cx="7772400" cy="63405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9901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76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11" y="748932"/>
            <a:ext cx="10694024" cy="1537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7054" y="2560320"/>
            <a:ext cx="10698480" cy="45331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301042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2470500"/>
            <a:ext cx="10698479" cy="1762560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5" y="4236155"/>
            <a:ext cx="10698479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381381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3892967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969130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7054" y="2560320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28896" y="2551467"/>
            <a:ext cx="5176637" cy="453314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993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248" y="2367244"/>
            <a:ext cx="479127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7055" y="3058759"/>
            <a:ext cx="5211472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07956" y="2363370"/>
            <a:ext cx="479880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00348" y="3054886"/>
            <a:ext cx="5206409" cy="40248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175" y="945339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3292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8351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003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5" y="535306"/>
            <a:ext cx="4206239" cy="1171574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7614" y="535306"/>
            <a:ext cx="6217920" cy="6497956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5" y="1918336"/>
            <a:ext cx="4206239" cy="511492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85725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1941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7056" y="5760720"/>
            <a:ext cx="1069848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7054" y="761958"/>
            <a:ext cx="10698480" cy="4625964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7056" y="6440806"/>
            <a:ext cx="10698480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5026" y="5894071"/>
            <a:ext cx="1906232" cy="608756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8175" y="5979705"/>
            <a:ext cx="935720" cy="4381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34230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74320"/>
            <a:ext cx="3421819" cy="7966354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32665" y="-943"/>
            <a:ext cx="2828009" cy="8224847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219456" cy="8229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11510" y="748932"/>
            <a:ext cx="10694024" cy="1537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7054" y="2560320"/>
            <a:ext cx="10698480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433935" y="7356525"/>
            <a:ext cx="1375540" cy="4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7055" y="7362970"/>
            <a:ext cx="9143999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38175" y="945339"/>
            <a:ext cx="9357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FEFFF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58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66" r:id="rId24"/>
    <p:sldLayoutId id="2147483667" r:id="rId25"/>
    <p:sldLayoutId id="2147483668" r:id="rId26"/>
    <p:sldLayoutId id="2147483669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3600"/>
            <a:ext cx="7556421" cy="2418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Healthcare Chatbots: (Using AI &amp; NLP)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Case Studies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7556421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2342793" y="3082766"/>
            <a:ext cx="445841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NorthShore-Edward-Elmhurst Health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7318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ED chatbot for social determinants of health, reducing wait times and improving patient satisfaction.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92779"/>
            <a:ext cx="7556421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Mount Sinai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6614993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Web-based symptom checker, providing patients with accurate information and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Conclusion: Transforming Healthcare Delivery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Healthcare chatbots are poised to revolutionize patient care, making healthcare more accessible, efficient, and personalized. They are an essential tool for the future of healthcare.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431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GROUP MEMBERS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66724"/>
            <a:ext cx="13042821" cy="40403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662261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A786EB9-4887-401B-845C-658857A9E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0466" y="3505200"/>
            <a:ext cx="540000" cy="54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4E63CA8-D01E-42B5-B5B5-5DEEB1CE0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9200" y="4536530"/>
            <a:ext cx="540000" cy="54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4138F7F-CA75-4BDE-9866-1EEEF9349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9200" y="5145754"/>
            <a:ext cx="540000" cy="54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7820B67-399B-452B-B6DD-8257CB889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8568" y="4025806"/>
            <a:ext cx="540000" cy="54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CC4C0BE-70C0-4FC7-AB44-77CEBD635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29085" y="2281664"/>
            <a:ext cx="720000" cy="7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728329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are Healthcare Chatbots?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AI-powered assistants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Healthcare chatbots are virtual assistants that leverage AI to provide healthcare services.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38494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Natural Language Processing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332928" y="4219694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use NLP to understand and respond to patients' queries in a natural way.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Bridge between technology and care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connect patients with healthcare information and services through technology.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34687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How do Healthcare Chatbots Work?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59830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Understanding patient queries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NLP enables chatbots to interpret patient questions and requests, even those using medical jargon.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System integration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connect with existing healthcare systems like EHRs and scheduling tools.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Continuous learning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use machine learning to improve accuracy and adapt to new information and situations.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921663"/>
            <a:ext cx="7668578" cy="13173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Features of Healthcare Chatbots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737711" y="2792135"/>
            <a:ext cx="474226" cy="474227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918329" y="2871073"/>
            <a:ext cx="112990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422678" y="2792135"/>
            <a:ext cx="2634972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24/7 availability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422678" y="3247906"/>
            <a:ext cx="6983611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Patients can access information and support at any time.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37711" y="4033004"/>
            <a:ext cx="474226" cy="474226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9" name="Text 6"/>
          <p:cNvSpPr/>
          <p:nvPr/>
        </p:nvSpPr>
        <p:spPr>
          <a:xfrm>
            <a:off x="896302" y="4111943"/>
            <a:ext cx="156924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1422678" y="4033004"/>
            <a:ext cx="2634972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Multi-language support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1422678" y="4488775"/>
            <a:ext cx="6983611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can communicate in multiple languages, both text and voice.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37711" y="5273873"/>
            <a:ext cx="474226" cy="474226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13" name="Text 10"/>
          <p:cNvSpPr/>
          <p:nvPr/>
        </p:nvSpPr>
        <p:spPr>
          <a:xfrm>
            <a:off x="898684" y="5352812"/>
            <a:ext cx="152281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3200" dirty="0"/>
          </a:p>
        </p:txBody>
      </p:sp>
      <p:sp>
        <p:nvSpPr>
          <p:cNvPr id="14" name="Text 11"/>
          <p:cNvSpPr/>
          <p:nvPr/>
        </p:nvSpPr>
        <p:spPr>
          <a:xfrm>
            <a:off x="1422678" y="5273873"/>
            <a:ext cx="2634972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Symptom analysis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422678" y="5729645"/>
            <a:ext cx="6983611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can assist with symptom analysis and basic medical diagnosis.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737711" y="6514743"/>
            <a:ext cx="474226" cy="474226"/>
          </a:xfrm>
          <a:prstGeom prst="roundRect">
            <a:avLst>
              <a:gd name="adj" fmla="val 6668"/>
            </a:avLst>
          </a:prstGeom>
          <a:solidFill>
            <a:srgbClr val="F2EEEE"/>
          </a:solidFill>
        </p:spPr>
      </p:sp>
      <p:sp>
        <p:nvSpPr>
          <p:cNvPr id="17" name="Text 14"/>
          <p:cNvSpPr/>
          <p:nvPr/>
        </p:nvSpPr>
        <p:spPr>
          <a:xfrm>
            <a:off x="891421" y="6593681"/>
            <a:ext cx="166807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3200" dirty="0"/>
          </a:p>
        </p:txBody>
      </p:sp>
      <p:sp>
        <p:nvSpPr>
          <p:cNvPr id="18" name="Text 15"/>
          <p:cNvSpPr/>
          <p:nvPr/>
        </p:nvSpPr>
        <p:spPr>
          <a:xfrm>
            <a:off x="1422678" y="6514743"/>
            <a:ext cx="2745581" cy="329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Medication management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1422678" y="6970514"/>
            <a:ext cx="6983611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can provide medication reminders and support with adherence.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740783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Benefits of Healthcare Chatbots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Reduced costs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automate tasks, leading to cost savings in healthcare delivery.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5443776" y="5267325"/>
            <a:ext cx="355234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Improved patient engagement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enhance patient engagement and accessibility to healthcare information.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Streamlined processes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They streamline administrative processes and improve efficiency in healthcare.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5256"/>
            <a:ext cx="576226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Real-World Applications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9419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87986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Symptom checkers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280190" y="4378404"/>
            <a:ext cx="229195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can help patients assess their symptoms and receive initial guidance.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0941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887986"/>
            <a:ext cx="2292072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Medication reminders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8912304" y="4732734"/>
            <a:ext cx="2292072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can remind patients to take their medications as prescribed.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09419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887986"/>
            <a:ext cx="229195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Appointment scheduling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1544538" y="4732734"/>
            <a:ext cx="229195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can help patients schedule appointments with healthcare providers.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725447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Challenges and Considerations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7" name="Text 4"/>
          <p:cNvSpPr/>
          <p:nvPr/>
        </p:nvSpPr>
        <p:spPr>
          <a:xfrm>
            <a:off x="6559510" y="2247781"/>
            <a:ext cx="12168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9784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privacy and security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Healthcare data is sensitive, and chatbots need to comply with regulations like HIPAA.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2" name="Text 9"/>
          <p:cNvSpPr/>
          <p:nvPr/>
        </p:nvSpPr>
        <p:spPr>
          <a:xfrm>
            <a:off x="6535936" y="4144447"/>
            <a:ext cx="16883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320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904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Accuracy of information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need to provide accurate medical information and avoid misdiagnosis.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7" name="Text 14"/>
          <p:cNvSpPr/>
          <p:nvPr/>
        </p:nvSpPr>
        <p:spPr>
          <a:xfrm>
            <a:off x="6538436" y="6041112"/>
            <a:ext cx="16383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320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423791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Integration with healthcare systems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Seamless integration with existing systems is crucial for smooth operation.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706183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Future of Healthcare Chatbots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361248"/>
            <a:ext cx="319242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Integration with wearables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2268022" y="2851666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will be integrated with wearable devices for real-time health monitoring.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493442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Personalized treatment recommendations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will use AI to provide personalized treatment recommendations.</a:t>
            </a:r>
            <a:endParaRPr lang="en-US" sz="20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0095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Emotional intelligence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2268022" y="6191369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Chatbots will be able to understand and respond to patients' emotions.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449</Words>
  <Application>Microsoft Office PowerPoint</Application>
  <PresentationFormat>Custom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Crimson Pro Semi Bold</vt:lpstr>
      <vt:lpstr>Calibri</vt:lpstr>
      <vt:lpstr>Arial</vt:lpstr>
      <vt:lpstr>Wingdings 3</vt:lpstr>
      <vt:lpstr>Century Gothic</vt:lpstr>
      <vt:lpstr>Heebo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Abdurrahman Qureshi</cp:lastModifiedBy>
  <cp:revision>17</cp:revision>
  <dcterms:created xsi:type="dcterms:W3CDTF">2025-02-24T13:31:00Z</dcterms:created>
  <dcterms:modified xsi:type="dcterms:W3CDTF">2025-02-25T08:19:57Z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7335CD4B04444C778F8F88A402DEC1A3_12</vt:lpwstr>
  </property>
  <property fmtid="{D5CDD505-2E9C-101B-9397-08002B2CF9AE}" pid="3" name="KSOProductBuildVer">
    <vt:lpwstr>1033-12.2.0.19805</vt:lpwstr>
  </property>
</Properties>
</file>